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elen, BMJG (Bernhard)" initials="SB(" lastIdx="1" clrIdx="0">
    <p:extLst>
      <p:ext uri="{19B8F6BF-5375-455C-9EA6-DF929625EA0E}">
        <p15:presenceInfo xmlns:p15="http://schemas.microsoft.com/office/powerpoint/2012/main" userId="Seelen, BMJG (Bernhar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FCD09-B84D-4040-BA81-6D5DA16FB4D8}" v="98" dt="2022-06-16T09:26:42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7401225B-9CD3-4EFB-870F-EC44345D9D4C}"/>
    <pc:docChg chg="custSel modSld">
      <pc:chgData name="Seelen, BMJG (Bernhard)" userId="8c651d8e-946e-4948-8a64-4c10bca0126f" providerId="ADAL" clId="{7401225B-9CD3-4EFB-870F-EC44345D9D4C}" dt="2021-05-20T14:36:18.657" v="1251"/>
      <pc:docMkLst>
        <pc:docMk/>
      </pc:docMkLst>
      <pc:sldChg chg="addSp delSp modSp mod modAnim">
        <pc:chgData name="Seelen, BMJG (Bernhard)" userId="8c651d8e-946e-4948-8a64-4c10bca0126f" providerId="ADAL" clId="{7401225B-9CD3-4EFB-870F-EC44345D9D4C}" dt="2021-05-20T14:12:01.173" v="5"/>
        <pc:sldMkLst>
          <pc:docMk/>
          <pc:sldMk cId="1937718355" sldId="257"/>
        </pc:sldMkLst>
        <pc:spChg chg="del">
          <ac:chgData name="Seelen, BMJG (Bernhard)" userId="8c651d8e-946e-4948-8a64-4c10bca0126f" providerId="ADAL" clId="{7401225B-9CD3-4EFB-870F-EC44345D9D4C}" dt="2021-05-20T14:11:23.823" v="1" actId="478"/>
          <ac:spMkLst>
            <pc:docMk/>
            <pc:sldMk cId="1937718355" sldId="257"/>
            <ac:spMk id="3" creationId="{DBA7398F-31F6-493C-B7E7-12C205729D9B}"/>
          </ac:spMkLst>
        </pc:spChg>
        <pc:spChg chg="add mod">
          <ac:chgData name="Seelen, BMJG (Bernhard)" userId="8c651d8e-946e-4948-8a64-4c10bca0126f" providerId="ADAL" clId="{7401225B-9CD3-4EFB-870F-EC44345D9D4C}" dt="2021-05-20T14:11:51.836" v="3" actId="14100"/>
          <ac:spMkLst>
            <pc:docMk/>
            <pc:sldMk cId="1937718355" sldId="257"/>
            <ac:spMk id="5" creationId="{B03C3607-27BC-4F7B-8F77-22EE9E79C3D9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15:15.328" v="182"/>
        <pc:sldMkLst>
          <pc:docMk/>
          <pc:sldMk cId="2286779151" sldId="258"/>
        </pc:sldMkLst>
        <pc:spChg chg="add mod">
          <ac:chgData name="Seelen, BMJG (Bernhard)" userId="8c651d8e-946e-4948-8a64-4c10bca0126f" providerId="ADAL" clId="{7401225B-9CD3-4EFB-870F-EC44345D9D4C}" dt="2021-05-20T14:13:32.110" v="51" actId="20577"/>
          <ac:spMkLst>
            <pc:docMk/>
            <pc:sldMk cId="2286779151" sldId="258"/>
            <ac:spMk id="2" creationId="{92FBE274-38B5-4AC4-B32B-65AE662D8590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13:55.857" v="53" actId="1076"/>
        <pc:sldMkLst>
          <pc:docMk/>
          <pc:sldMk cId="3901566193" sldId="259"/>
        </pc:sldMkLst>
        <pc:spChg chg="add mod">
          <ac:chgData name="Seelen, BMJG (Bernhard)" userId="8c651d8e-946e-4948-8a64-4c10bca0126f" providerId="ADAL" clId="{7401225B-9CD3-4EFB-870F-EC44345D9D4C}" dt="2021-05-20T14:13:55.857" v="53" actId="1076"/>
          <ac:spMkLst>
            <pc:docMk/>
            <pc:sldMk cId="3901566193" sldId="259"/>
            <ac:spMk id="3" creationId="{321A99CE-F9E9-46B0-A0A3-330979F1F03E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15:08.457" v="181"/>
        <pc:sldMkLst>
          <pc:docMk/>
          <pc:sldMk cId="16087575" sldId="260"/>
        </pc:sldMkLst>
        <pc:spChg chg="add mod">
          <ac:chgData name="Seelen, BMJG (Bernhard)" userId="8c651d8e-946e-4948-8a64-4c10bca0126f" providerId="ADAL" clId="{7401225B-9CD3-4EFB-870F-EC44345D9D4C}" dt="2021-05-20T14:15:01.883" v="180" actId="20577"/>
          <ac:spMkLst>
            <pc:docMk/>
            <pc:sldMk cId="16087575" sldId="260"/>
            <ac:spMk id="3" creationId="{A3A6EBB1-9297-4EED-B2CC-CA600F6FFB7D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15:34.636" v="184" actId="1076"/>
        <pc:sldMkLst>
          <pc:docMk/>
          <pc:sldMk cId="2854647841" sldId="261"/>
        </pc:sldMkLst>
        <pc:spChg chg="add mod">
          <ac:chgData name="Seelen, BMJG (Bernhard)" userId="8c651d8e-946e-4948-8a64-4c10bca0126f" providerId="ADAL" clId="{7401225B-9CD3-4EFB-870F-EC44345D9D4C}" dt="2021-05-20T14:15:34.636" v="184" actId="1076"/>
          <ac:spMkLst>
            <pc:docMk/>
            <pc:sldMk cId="2854647841" sldId="261"/>
            <ac:spMk id="3" creationId="{E94A5FFE-8C88-4A87-8443-0EDE2AAE9171}"/>
          </ac:spMkLst>
        </pc:spChg>
      </pc:sldChg>
      <pc:sldChg chg="addSp modSp mod modAnim addCm">
        <pc:chgData name="Seelen, BMJG (Bernhard)" userId="8c651d8e-946e-4948-8a64-4c10bca0126f" providerId="ADAL" clId="{7401225B-9CD3-4EFB-870F-EC44345D9D4C}" dt="2021-05-20T14:18:32.373" v="451"/>
        <pc:sldMkLst>
          <pc:docMk/>
          <pc:sldMk cId="1890397265" sldId="262"/>
        </pc:sldMkLst>
        <pc:spChg chg="add mod">
          <ac:chgData name="Seelen, BMJG (Bernhard)" userId="8c651d8e-946e-4948-8a64-4c10bca0126f" providerId="ADAL" clId="{7401225B-9CD3-4EFB-870F-EC44345D9D4C}" dt="2021-05-20T14:18:21.861" v="450" actId="20577"/>
          <ac:spMkLst>
            <pc:docMk/>
            <pc:sldMk cId="1890397265" sldId="262"/>
            <ac:spMk id="3" creationId="{B655D48F-FC9C-4643-B9C4-918AB232DD8E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19:27.433" v="508" actId="6549"/>
        <pc:sldMkLst>
          <pc:docMk/>
          <pc:sldMk cId="1895967430" sldId="263"/>
        </pc:sldMkLst>
        <pc:spChg chg="add mod">
          <ac:chgData name="Seelen, BMJG (Bernhard)" userId="8c651d8e-946e-4948-8a64-4c10bca0126f" providerId="ADAL" clId="{7401225B-9CD3-4EFB-870F-EC44345D9D4C}" dt="2021-05-20T14:19:27.433" v="508" actId="6549"/>
          <ac:spMkLst>
            <pc:docMk/>
            <pc:sldMk cId="1895967430" sldId="263"/>
            <ac:spMk id="3" creationId="{8D9C4367-A1D2-46A3-B85D-8DDF4B185126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21:31.643" v="547"/>
        <pc:sldMkLst>
          <pc:docMk/>
          <pc:sldMk cId="3490347941" sldId="264"/>
        </pc:sldMkLst>
        <pc:spChg chg="add mod">
          <ac:chgData name="Seelen, BMJG (Bernhard)" userId="8c651d8e-946e-4948-8a64-4c10bca0126f" providerId="ADAL" clId="{7401225B-9CD3-4EFB-870F-EC44345D9D4C}" dt="2021-05-20T14:20:12.594" v="546" actId="20577"/>
          <ac:spMkLst>
            <pc:docMk/>
            <pc:sldMk cId="3490347941" sldId="264"/>
            <ac:spMk id="3" creationId="{92A55E7C-D79B-4D76-A970-0B7DDCD14897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26:02.099" v="904"/>
        <pc:sldMkLst>
          <pc:docMk/>
          <pc:sldMk cId="1317729294" sldId="265"/>
        </pc:sldMkLst>
        <pc:spChg chg="add mod">
          <ac:chgData name="Seelen, BMJG (Bernhard)" userId="8c651d8e-946e-4948-8a64-4c10bca0126f" providerId="ADAL" clId="{7401225B-9CD3-4EFB-870F-EC44345D9D4C}" dt="2021-05-20T14:24:51.318" v="706" actId="14100"/>
          <ac:spMkLst>
            <pc:docMk/>
            <pc:sldMk cId="1317729294" sldId="265"/>
            <ac:spMk id="3" creationId="{41014720-1F2E-4F79-A6C9-C54EF1711E0F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25:58.979" v="903"/>
        <pc:sldMkLst>
          <pc:docMk/>
          <pc:sldMk cId="1798160205" sldId="266"/>
        </pc:sldMkLst>
        <pc:spChg chg="add mod">
          <ac:chgData name="Seelen, BMJG (Bernhard)" userId="8c651d8e-946e-4948-8a64-4c10bca0126f" providerId="ADAL" clId="{7401225B-9CD3-4EFB-870F-EC44345D9D4C}" dt="2021-05-20T14:25:46.927" v="902" actId="20577"/>
          <ac:spMkLst>
            <pc:docMk/>
            <pc:sldMk cId="1798160205" sldId="266"/>
            <ac:spMk id="3" creationId="{64ED4789-9EBE-4F9D-9E09-EC9A7116CE88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28:39.841" v="1056"/>
        <pc:sldMkLst>
          <pc:docMk/>
          <pc:sldMk cId="2773113907" sldId="267"/>
        </pc:sldMkLst>
        <pc:spChg chg="add mod">
          <ac:chgData name="Seelen, BMJG (Bernhard)" userId="8c651d8e-946e-4948-8a64-4c10bca0126f" providerId="ADAL" clId="{7401225B-9CD3-4EFB-870F-EC44345D9D4C}" dt="2021-05-20T14:28:36.159" v="1055" actId="1076"/>
          <ac:spMkLst>
            <pc:docMk/>
            <pc:sldMk cId="2773113907" sldId="267"/>
            <ac:spMk id="3" creationId="{F2582381-BF5C-4071-90DD-B027E08D9BDE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29:01.991" v="1058" actId="1076"/>
        <pc:sldMkLst>
          <pc:docMk/>
          <pc:sldMk cId="4196479110" sldId="268"/>
        </pc:sldMkLst>
        <pc:spChg chg="add mod">
          <ac:chgData name="Seelen, BMJG (Bernhard)" userId="8c651d8e-946e-4948-8a64-4c10bca0126f" providerId="ADAL" clId="{7401225B-9CD3-4EFB-870F-EC44345D9D4C}" dt="2021-05-20T14:29:01.991" v="1058" actId="1076"/>
          <ac:spMkLst>
            <pc:docMk/>
            <pc:sldMk cId="4196479110" sldId="268"/>
            <ac:spMk id="3" creationId="{BFB3304F-CC94-4CEC-BB8C-50670FEA411E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30:03.277" v="1103"/>
        <pc:sldMkLst>
          <pc:docMk/>
          <pc:sldMk cId="1590683086" sldId="269"/>
        </pc:sldMkLst>
        <pc:spChg chg="add mod">
          <ac:chgData name="Seelen, BMJG (Bernhard)" userId="8c651d8e-946e-4948-8a64-4c10bca0126f" providerId="ADAL" clId="{7401225B-9CD3-4EFB-870F-EC44345D9D4C}" dt="2021-05-20T14:29:57.573" v="1102" actId="14100"/>
          <ac:spMkLst>
            <pc:docMk/>
            <pc:sldMk cId="1590683086" sldId="269"/>
            <ac:spMk id="3" creationId="{621FD10D-26AF-4DD6-88D6-A2E41DCCE248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31:22.323" v="1212"/>
        <pc:sldMkLst>
          <pc:docMk/>
          <pc:sldMk cId="2199589639" sldId="270"/>
        </pc:sldMkLst>
        <pc:spChg chg="add mod">
          <ac:chgData name="Seelen, BMJG (Bernhard)" userId="8c651d8e-946e-4948-8a64-4c10bca0126f" providerId="ADAL" clId="{7401225B-9CD3-4EFB-870F-EC44345D9D4C}" dt="2021-05-20T14:31:14.411" v="1211" actId="20577"/>
          <ac:spMkLst>
            <pc:docMk/>
            <pc:sldMk cId="2199589639" sldId="270"/>
            <ac:spMk id="3" creationId="{4A85479F-37A7-49EF-A953-234787787E30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31:44.021" v="1214" actId="1076"/>
        <pc:sldMkLst>
          <pc:docMk/>
          <pc:sldMk cId="369441069" sldId="271"/>
        </pc:sldMkLst>
        <pc:spChg chg="add mod">
          <ac:chgData name="Seelen, BMJG (Bernhard)" userId="8c651d8e-946e-4948-8a64-4c10bca0126f" providerId="ADAL" clId="{7401225B-9CD3-4EFB-870F-EC44345D9D4C}" dt="2021-05-20T14:31:44.021" v="1214" actId="1076"/>
          <ac:spMkLst>
            <pc:docMk/>
            <pc:sldMk cId="369441069" sldId="271"/>
            <ac:spMk id="3" creationId="{574B8541-E4F1-41CE-9E81-17D95A1D84DA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33:56.177" v="1223" actId="1076"/>
        <pc:sldMkLst>
          <pc:docMk/>
          <pc:sldMk cId="1540808943" sldId="272"/>
        </pc:sldMkLst>
        <pc:spChg chg="add mod">
          <ac:chgData name="Seelen, BMJG (Bernhard)" userId="8c651d8e-946e-4948-8a64-4c10bca0126f" providerId="ADAL" clId="{7401225B-9CD3-4EFB-870F-EC44345D9D4C}" dt="2021-05-20T14:33:56.177" v="1223" actId="1076"/>
          <ac:spMkLst>
            <pc:docMk/>
            <pc:sldMk cId="1540808943" sldId="272"/>
            <ac:spMk id="3" creationId="{8979684A-9F5D-4765-9C08-8BE368B0DF91}"/>
          </ac:spMkLst>
        </pc:spChg>
      </pc:sldChg>
      <pc:sldChg chg="addSp modSp mod modAnim">
        <pc:chgData name="Seelen, BMJG (Bernhard)" userId="8c651d8e-946e-4948-8a64-4c10bca0126f" providerId="ADAL" clId="{7401225B-9CD3-4EFB-870F-EC44345D9D4C}" dt="2021-05-20T14:36:18.657" v="1251"/>
        <pc:sldMkLst>
          <pc:docMk/>
          <pc:sldMk cId="1622353402" sldId="273"/>
        </pc:sldMkLst>
        <pc:spChg chg="add mod">
          <ac:chgData name="Seelen, BMJG (Bernhard)" userId="8c651d8e-946e-4948-8a64-4c10bca0126f" providerId="ADAL" clId="{7401225B-9CD3-4EFB-870F-EC44345D9D4C}" dt="2021-05-20T14:36:11.430" v="1250" actId="20577"/>
          <ac:spMkLst>
            <pc:docMk/>
            <pc:sldMk cId="1622353402" sldId="273"/>
            <ac:spMk id="3" creationId="{DFB27122-68ED-4147-8C66-D43E5C07BF65}"/>
          </ac:spMkLst>
        </pc:spChg>
        <pc:picChg chg="mod">
          <ac:chgData name="Seelen, BMJG (Bernhard)" userId="8c651d8e-946e-4948-8a64-4c10bca0126f" providerId="ADAL" clId="{7401225B-9CD3-4EFB-870F-EC44345D9D4C}" dt="2021-05-20T14:34:13.048" v="1226" actId="1076"/>
          <ac:picMkLst>
            <pc:docMk/>
            <pc:sldMk cId="1622353402" sldId="273"/>
            <ac:picMk id="2" creationId="{FB21677C-18EE-4112-A8D8-67CCE36BA4A9}"/>
          </ac:picMkLst>
        </pc:picChg>
      </pc:sldChg>
    </pc:docChg>
  </pc:docChgLst>
  <pc:docChgLst>
    <pc:chgData name="Seelen, B.M.J.G. (Bernhard)" userId="8c651d8e-946e-4948-8a64-4c10bca0126f" providerId="ADAL" clId="{A24FCD09-B84D-4040-BA81-6D5DA16FB4D8}"/>
    <pc:docChg chg="modSld">
      <pc:chgData name="Seelen, B.M.J.G. (Bernhard)" userId="8c651d8e-946e-4948-8a64-4c10bca0126f" providerId="ADAL" clId="{A24FCD09-B84D-4040-BA81-6D5DA16FB4D8}" dt="2022-06-16T14:39:04.757" v="110" actId="1076"/>
      <pc:docMkLst>
        <pc:docMk/>
      </pc:docMkLst>
      <pc:sldChg chg="modSp mod">
        <pc:chgData name="Seelen, B.M.J.G. (Bernhard)" userId="8c651d8e-946e-4948-8a64-4c10bca0126f" providerId="ADAL" clId="{A24FCD09-B84D-4040-BA81-6D5DA16FB4D8}" dt="2022-06-13T14:24:26.277" v="10" actId="20577"/>
        <pc:sldMkLst>
          <pc:docMk/>
          <pc:sldMk cId="609695109" sldId="256"/>
        </pc:sldMkLst>
        <pc:spChg chg="mod">
          <ac:chgData name="Seelen, B.M.J.G. (Bernhard)" userId="8c651d8e-946e-4948-8a64-4c10bca0126f" providerId="ADAL" clId="{A24FCD09-B84D-4040-BA81-6D5DA16FB4D8}" dt="2022-06-13T14:24:26.277" v="10" actId="20577"/>
          <ac:spMkLst>
            <pc:docMk/>
            <pc:sldMk cId="609695109" sldId="256"/>
            <ac:spMk id="3" creationId="{C9F3F4C0-220F-4362-A4C5-0DDC4A1CFFCA}"/>
          </ac:spMkLst>
        </pc:spChg>
      </pc:sldChg>
      <pc:sldChg chg="modSp mod">
        <pc:chgData name="Seelen, B.M.J.G. (Bernhard)" userId="8c651d8e-946e-4948-8a64-4c10bca0126f" providerId="ADAL" clId="{A24FCD09-B84D-4040-BA81-6D5DA16FB4D8}" dt="2022-06-16T14:39:04.757" v="110" actId="1076"/>
        <pc:sldMkLst>
          <pc:docMk/>
          <pc:sldMk cId="1622353402" sldId="273"/>
        </pc:sldMkLst>
        <pc:spChg chg="mod">
          <ac:chgData name="Seelen, B.M.J.G. (Bernhard)" userId="8c651d8e-946e-4948-8a64-4c10bca0126f" providerId="ADAL" clId="{A24FCD09-B84D-4040-BA81-6D5DA16FB4D8}" dt="2022-06-16T14:39:04.757" v="110" actId="1076"/>
          <ac:spMkLst>
            <pc:docMk/>
            <pc:sldMk cId="1622353402" sldId="273"/>
            <ac:spMk id="3" creationId="{DFB27122-68ED-4147-8C66-D43E5C07BF65}"/>
          </ac:spMkLst>
        </pc:spChg>
      </pc:sldChg>
    </pc:docChg>
  </pc:docChgLst>
  <pc:docChgLst>
    <pc:chgData name="Seelen, BMJG (Bernhard)" userId="8c651d8e-946e-4948-8a64-4c10bca0126f" providerId="ADAL" clId="{A2493EC4-325D-441C-9BD5-A650495E656D}"/>
    <pc:docChg chg="undo custSel addSld delSld modSld">
      <pc:chgData name="Seelen, BMJG (Bernhard)" userId="8c651d8e-946e-4948-8a64-4c10bca0126f" providerId="ADAL" clId="{A2493EC4-325D-441C-9BD5-A650495E656D}" dt="2021-06-24T09:16:07.866" v="100" actId="1076"/>
      <pc:docMkLst>
        <pc:docMk/>
      </pc:docMkLst>
      <pc:sldChg chg="modSp mod">
        <pc:chgData name="Seelen, BMJG (Bernhard)" userId="8c651d8e-946e-4948-8a64-4c10bca0126f" providerId="ADAL" clId="{A2493EC4-325D-441C-9BD5-A650495E656D}" dt="2021-06-17T12:23:51.340" v="75" actId="403"/>
        <pc:sldMkLst>
          <pc:docMk/>
          <pc:sldMk cId="609695109" sldId="256"/>
        </pc:sldMkLst>
        <pc:spChg chg="mod">
          <ac:chgData name="Seelen, BMJG (Bernhard)" userId="8c651d8e-946e-4948-8a64-4c10bca0126f" providerId="ADAL" clId="{A2493EC4-325D-441C-9BD5-A650495E656D}" dt="2021-06-17T12:23:42.316" v="71" actId="403"/>
          <ac:spMkLst>
            <pc:docMk/>
            <pc:sldMk cId="609695109" sldId="256"/>
            <ac:spMk id="2" creationId="{D69F7404-47B9-44E7-9509-1B0E7FF98650}"/>
          </ac:spMkLst>
        </pc:spChg>
        <pc:spChg chg="mod">
          <ac:chgData name="Seelen, BMJG (Bernhard)" userId="8c651d8e-946e-4948-8a64-4c10bca0126f" providerId="ADAL" clId="{A2493EC4-325D-441C-9BD5-A650495E656D}" dt="2021-06-17T12:23:51.340" v="75" actId="403"/>
          <ac:spMkLst>
            <pc:docMk/>
            <pc:sldMk cId="609695109" sldId="256"/>
            <ac:spMk id="3" creationId="{C9F3F4C0-220F-4362-A4C5-0DDC4A1CFFCA}"/>
          </ac:spMkLst>
        </pc:spChg>
      </pc:sldChg>
      <pc:sldChg chg="modSp mod">
        <pc:chgData name="Seelen, BMJG (Bernhard)" userId="8c651d8e-946e-4948-8a64-4c10bca0126f" providerId="ADAL" clId="{A2493EC4-325D-441C-9BD5-A650495E656D}" dt="2021-06-24T09:16:07.866" v="100" actId="1076"/>
        <pc:sldMkLst>
          <pc:docMk/>
          <pc:sldMk cId="1937718355" sldId="257"/>
        </pc:sldMkLst>
        <pc:spChg chg="mod">
          <ac:chgData name="Seelen, BMJG (Bernhard)" userId="8c651d8e-946e-4948-8a64-4c10bca0126f" providerId="ADAL" clId="{A2493EC4-325D-441C-9BD5-A650495E656D}" dt="2021-06-24T09:16:07.866" v="100" actId="1076"/>
          <ac:spMkLst>
            <pc:docMk/>
            <pc:sldMk cId="1937718355" sldId="257"/>
            <ac:spMk id="5" creationId="{B03C3607-27BC-4F7B-8F77-22EE9E79C3D9}"/>
          </ac:spMkLst>
        </pc:spChg>
      </pc:sldChg>
      <pc:sldChg chg="modSp">
        <pc:chgData name="Seelen, BMJG (Bernhard)" userId="8c651d8e-946e-4948-8a64-4c10bca0126f" providerId="ADAL" clId="{A2493EC4-325D-441C-9BD5-A650495E656D}" dt="2021-06-17T12:24:08.907" v="76" actId="403"/>
        <pc:sldMkLst>
          <pc:docMk/>
          <pc:sldMk cId="16087575" sldId="260"/>
        </pc:sldMkLst>
        <pc:spChg chg="mod">
          <ac:chgData name="Seelen, BMJG (Bernhard)" userId="8c651d8e-946e-4948-8a64-4c10bca0126f" providerId="ADAL" clId="{A2493EC4-325D-441C-9BD5-A650495E656D}" dt="2021-06-17T12:24:08.907" v="76" actId="403"/>
          <ac:spMkLst>
            <pc:docMk/>
            <pc:sldMk cId="16087575" sldId="260"/>
            <ac:spMk id="3" creationId="{A3A6EBB1-9297-4EED-B2CC-CA600F6FFB7D}"/>
          </ac:spMkLst>
        </pc:spChg>
      </pc:sldChg>
      <pc:sldChg chg="modSp add del mod">
        <pc:chgData name="Seelen, BMJG (Bernhard)" userId="8c651d8e-946e-4948-8a64-4c10bca0126f" providerId="ADAL" clId="{A2493EC4-325D-441C-9BD5-A650495E656D}" dt="2021-06-17T12:24:32.963" v="80" actId="114"/>
        <pc:sldMkLst>
          <pc:docMk/>
          <pc:sldMk cId="1890397265" sldId="262"/>
        </pc:sldMkLst>
        <pc:spChg chg="mod">
          <ac:chgData name="Seelen, BMJG (Bernhard)" userId="8c651d8e-946e-4948-8a64-4c10bca0126f" providerId="ADAL" clId="{A2493EC4-325D-441C-9BD5-A650495E656D}" dt="2021-06-17T12:24:32.963" v="80" actId="114"/>
          <ac:spMkLst>
            <pc:docMk/>
            <pc:sldMk cId="1890397265" sldId="262"/>
            <ac:spMk id="3" creationId="{B655D48F-FC9C-4643-B9C4-918AB232DD8E}"/>
          </ac:spMkLst>
        </pc:spChg>
      </pc:sldChg>
      <pc:sldChg chg="add del">
        <pc:chgData name="Seelen, BMJG (Bernhard)" userId="8c651d8e-946e-4948-8a64-4c10bca0126f" providerId="ADAL" clId="{A2493EC4-325D-441C-9BD5-A650495E656D}" dt="2021-06-17T12:16:33.097" v="4" actId="47"/>
        <pc:sldMkLst>
          <pc:docMk/>
          <pc:sldMk cId="1895967430" sldId="263"/>
        </pc:sldMkLst>
      </pc:sldChg>
      <pc:sldChg chg="addSp modSp mod">
        <pc:chgData name="Seelen, BMJG (Bernhard)" userId="8c651d8e-946e-4948-8a64-4c10bca0126f" providerId="ADAL" clId="{A2493EC4-325D-441C-9BD5-A650495E656D}" dt="2021-06-17T12:29:01.638" v="84" actId="20577"/>
        <pc:sldMkLst>
          <pc:docMk/>
          <pc:sldMk cId="3490347941" sldId="264"/>
        </pc:sldMkLst>
        <pc:spChg chg="mod">
          <ac:chgData name="Seelen, BMJG (Bernhard)" userId="8c651d8e-946e-4948-8a64-4c10bca0126f" providerId="ADAL" clId="{A2493EC4-325D-441C-9BD5-A650495E656D}" dt="2021-06-17T12:22:48.781" v="63" actId="113"/>
          <ac:spMkLst>
            <pc:docMk/>
            <pc:sldMk cId="3490347941" sldId="264"/>
            <ac:spMk id="3" creationId="{92A55E7C-D79B-4D76-A970-0B7DDCD14897}"/>
          </ac:spMkLst>
        </pc:spChg>
        <pc:spChg chg="add mod">
          <ac:chgData name="Seelen, BMJG (Bernhard)" userId="8c651d8e-946e-4948-8a64-4c10bca0126f" providerId="ADAL" clId="{A2493EC4-325D-441C-9BD5-A650495E656D}" dt="2021-06-17T12:29:01.638" v="84" actId="20577"/>
          <ac:spMkLst>
            <pc:docMk/>
            <pc:sldMk cId="3490347941" sldId="264"/>
            <ac:spMk id="4" creationId="{DCE63B60-5B5A-437A-BB04-0036DE17FC08}"/>
          </ac:spMkLst>
        </pc:spChg>
        <pc:picChg chg="mod">
          <ac:chgData name="Seelen, BMJG (Bernhard)" userId="8c651d8e-946e-4948-8a64-4c10bca0126f" providerId="ADAL" clId="{A2493EC4-325D-441C-9BD5-A650495E656D}" dt="2021-06-17T12:28:55.182" v="82" actId="1076"/>
          <ac:picMkLst>
            <pc:docMk/>
            <pc:sldMk cId="3490347941" sldId="264"/>
            <ac:picMk id="2" creationId="{ED78AFAC-C176-484A-9D49-45878B87F807}"/>
          </ac:picMkLst>
        </pc:picChg>
      </pc:sldChg>
      <pc:sldChg chg="addSp modSp mod">
        <pc:chgData name="Seelen, BMJG (Bernhard)" userId="8c651d8e-946e-4948-8a64-4c10bca0126f" providerId="ADAL" clId="{A2493EC4-325D-441C-9BD5-A650495E656D}" dt="2021-06-17T12:22:43.127" v="61" actId="113"/>
        <pc:sldMkLst>
          <pc:docMk/>
          <pc:sldMk cId="1317729294" sldId="265"/>
        </pc:sldMkLst>
        <pc:spChg chg="mod">
          <ac:chgData name="Seelen, BMJG (Bernhard)" userId="8c651d8e-946e-4948-8a64-4c10bca0126f" providerId="ADAL" clId="{A2493EC4-325D-441C-9BD5-A650495E656D}" dt="2021-06-17T12:22:43.127" v="61" actId="113"/>
          <ac:spMkLst>
            <pc:docMk/>
            <pc:sldMk cId="1317729294" sldId="265"/>
            <ac:spMk id="3" creationId="{41014720-1F2E-4F79-A6C9-C54EF1711E0F}"/>
          </ac:spMkLst>
        </pc:spChg>
        <pc:spChg chg="add mod">
          <ac:chgData name="Seelen, BMJG (Bernhard)" userId="8c651d8e-946e-4948-8a64-4c10bca0126f" providerId="ADAL" clId="{A2493EC4-325D-441C-9BD5-A650495E656D}" dt="2021-06-17T12:21:28.415" v="55" actId="14100"/>
          <ac:spMkLst>
            <pc:docMk/>
            <pc:sldMk cId="1317729294" sldId="265"/>
            <ac:spMk id="4" creationId="{D7F648D6-2B2B-4B66-A993-AC4753D3F322}"/>
          </ac:spMkLst>
        </pc:spChg>
      </pc:sldChg>
      <pc:sldChg chg="addSp modSp mod">
        <pc:chgData name="Seelen, BMJG (Bernhard)" userId="8c651d8e-946e-4948-8a64-4c10bca0126f" providerId="ADAL" clId="{A2493EC4-325D-441C-9BD5-A650495E656D}" dt="2021-06-17T12:22:01.711" v="57" actId="1076"/>
        <pc:sldMkLst>
          <pc:docMk/>
          <pc:sldMk cId="1798160205" sldId="266"/>
        </pc:sldMkLst>
        <pc:spChg chg="mod">
          <ac:chgData name="Seelen, BMJG (Bernhard)" userId="8c651d8e-946e-4948-8a64-4c10bca0126f" providerId="ADAL" clId="{A2493EC4-325D-441C-9BD5-A650495E656D}" dt="2021-06-17T12:18:01.615" v="17" actId="403"/>
          <ac:spMkLst>
            <pc:docMk/>
            <pc:sldMk cId="1798160205" sldId="266"/>
            <ac:spMk id="3" creationId="{64ED4789-9EBE-4F9D-9E09-EC9A7116CE88}"/>
          </ac:spMkLst>
        </pc:spChg>
        <pc:spChg chg="add mod">
          <ac:chgData name="Seelen, BMJG (Bernhard)" userId="8c651d8e-946e-4948-8a64-4c10bca0126f" providerId="ADAL" clId="{A2493EC4-325D-441C-9BD5-A650495E656D}" dt="2021-06-17T12:22:01.711" v="57" actId="1076"/>
          <ac:spMkLst>
            <pc:docMk/>
            <pc:sldMk cId="1798160205" sldId="266"/>
            <ac:spMk id="4" creationId="{28B14FC2-1846-436B-9740-A6CE5ED0868C}"/>
          </ac:spMkLst>
        </pc:spChg>
      </pc:sldChg>
      <pc:sldChg chg="del">
        <pc:chgData name="Seelen, BMJG (Bernhard)" userId="8c651d8e-946e-4948-8a64-4c10bca0126f" providerId="ADAL" clId="{A2493EC4-325D-441C-9BD5-A650495E656D}" dt="2021-06-17T12:17:07.344" v="5" actId="47"/>
        <pc:sldMkLst>
          <pc:docMk/>
          <pc:sldMk cId="2773113907" sldId="267"/>
        </pc:sldMkLst>
      </pc:sldChg>
      <pc:sldChg chg="addSp delSp modSp mod">
        <pc:chgData name="Seelen, BMJG (Bernhard)" userId="8c651d8e-946e-4948-8a64-4c10bca0126f" providerId="ADAL" clId="{A2493EC4-325D-441C-9BD5-A650495E656D}" dt="2021-06-17T12:22:31.212" v="59" actId="1076"/>
        <pc:sldMkLst>
          <pc:docMk/>
          <pc:sldMk cId="4196479110" sldId="268"/>
        </pc:sldMkLst>
        <pc:spChg chg="add del">
          <ac:chgData name="Seelen, BMJG (Bernhard)" userId="8c651d8e-946e-4948-8a64-4c10bca0126f" providerId="ADAL" clId="{A2493EC4-325D-441C-9BD5-A650495E656D}" dt="2021-06-17T12:20:30.577" v="41" actId="22"/>
          <ac:spMkLst>
            <pc:docMk/>
            <pc:sldMk cId="4196479110" sldId="268"/>
            <ac:spMk id="5" creationId="{CAB95107-5BAE-45D5-A4CA-5DE32D41978F}"/>
          </ac:spMkLst>
        </pc:spChg>
        <pc:spChg chg="add mod">
          <ac:chgData name="Seelen, BMJG (Bernhard)" userId="8c651d8e-946e-4948-8a64-4c10bca0126f" providerId="ADAL" clId="{A2493EC4-325D-441C-9BD5-A650495E656D}" dt="2021-06-17T12:22:31.212" v="59" actId="1076"/>
          <ac:spMkLst>
            <pc:docMk/>
            <pc:sldMk cId="4196479110" sldId="268"/>
            <ac:spMk id="6" creationId="{AA465BD7-3452-45A5-A678-8662D9B1C612}"/>
          </ac:spMkLst>
        </pc:spChg>
      </pc:sldChg>
      <pc:sldChg chg="addSp delSp modSp mod">
        <pc:chgData name="Seelen, BMJG (Bernhard)" userId="8c651d8e-946e-4948-8a64-4c10bca0126f" providerId="ADAL" clId="{A2493EC4-325D-441C-9BD5-A650495E656D}" dt="2021-06-17T12:20:46.053" v="43" actId="21"/>
        <pc:sldMkLst>
          <pc:docMk/>
          <pc:sldMk cId="1590683086" sldId="269"/>
        </pc:sldMkLst>
        <pc:spChg chg="mod">
          <ac:chgData name="Seelen, BMJG (Bernhard)" userId="8c651d8e-946e-4948-8a64-4c10bca0126f" providerId="ADAL" clId="{A2493EC4-325D-441C-9BD5-A650495E656D}" dt="2021-06-17T12:18:13.864" v="20" actId="403"/>
          <ac:spMkLst>
            <pc:docMk/>
            <pc:sldMk cId="1590683086" sldId="269"/>
            <ac:spMk id="3" creationId="{621FD10D-26AF-4DD6-88D6-A2E41DCCE248}"/>
          </ac:spMkLst>
        </pc:spChg>
        <pc:spChg chg="add del mod">
          <ac:chgData name="Seelen, BMJG (Bernhard)" userId="8c651d8e-946e-4948-8a64-4c10bca0126f" providerId="ADAL" clId="{A2493EC4-325D-441C-9BD5-A650495E656D}" dt="2021-06-17T12:19:49.423" v="33" actId="478"/>
          <ac:spMkLst>
            <pc:docMk/>
            <pc:sldMk cId="1590683086" sldId="269"/>
            <ac:spMk id="5" creationId="{51001354-9BF0-47B7-9F1C-B33CC6120D2F}"/>
          </ac:spMkLst>
        </pc:spChg>
        <pc:spChg chg="add mod">
          <ac:chgData name="Seelen, BMJG (Bernhard)" userId="8c651d8e-946e-4948-8a64-4c10bca0126f" providerId="ADAL" clId="{A2493EC4-325D-441C-9BD5-A650495E656D}" dt="2021-06-17T12:20:23.772" v="39" actId="20577"/>
          <ac:spMkLst>
            <pc:docMk/>
            <pc:sldMk cId="1590683086" sldId="269"/>
            <ac:spMk id="7" creationId="{38FBFFB0-48C4-4B4E-99EF-296010CB855B}"/>
          </ac:spMkLst>
        </pc:spChg>
        <pc:spChg chg="add del mod">
          <ac:chgData name="Seelen, BMJG (Bernhard)" userId="8c651d8e-946e-4948-8a64-4c10bca0126f" providerId="ADAL" clId="{A2493EC4-325D-441C-9BD5-A650495E656D}" dt="2021-06-17T12:20:46.053" v="43" actId="21"/>
          <ac:spMkLst>
            <pc:docMk/>
            <pc:sldMk cId="1590683086" sldId="269"/>
            <ac:spMk id="8" creationId="{CCD5AF06-E3A2-4A59-9F28-024C7653571A}"/>
          </ac:spMkLst>
        </pc:spChg>
      </pc:sldChg>
      <pc:sldChg chg="del">
        <pc:chgData name="Seelen, BMJG (Bernhard)" userId="8c651d8e-946e-4948-8a64-4c10bca0126f" providerId="ADAL" clId="{A2493EC4-325D-441C-9BD5-A650495E656D}" dt="2021-06-17T12:17:18.027" v="6" actId="47"/>
        <pc:sldMkLst>
          <pc:docMk/>
          <pc:sldMk cId="2199589639" sldId="270"/>
        </pc:sldMkLst>
      </pc:sldChg>
      <pc:sldChg chg="add del">
        <pc:chgData name="Seelen, BMJG (Bernhard)" userId="8c651d8e-946e-4948-8a64-4c10bca0126f" providerId="ADAL" clId="{A2493EC4-325D-441C-9BD5-A650495E656D}" dt="2021-06-17T12:17:31.272" v="9" actId="47"/>
        <pc:sldMkLst>
          <pc:docMk/>
          <pc:sldMk cId="369441069" sldId="271"/>
        </pc:sldMkLst>
      </pc:sldChg>
      <pc:sldChg chg="del">
        <pc:chgData name="Seelen, BMJG (Bernhard)" userId="8c651d8e-946e-4948-8a64-4c10bca0126f" providerId="ADAL" clId="{A2493EC4-325D-441C-9BD5-A650495E656D}" dt="2021-06-17T12:17:35.536" v="10" actId="47"/>
        <pc:sldMkLst>
          <pc:docMk/>
          <pc:sldMk cId="1540808943" sldId="272"/>
        </pc:sldMkLst>
      </pc:sldChg>
      <pc:sldChg chg="addSp modSp mod modAnim">
        <pc:chgData name="Seelen, BMJG (Bernhard)" userId="8c651d8e-946e-4948-8a64-4c10bca0126f" providerId="ADAL" clId="{A2493EC4-325D-441C-9BD5-A650495E656D}" dt="2021-06-17T12:30:26.177" v="99" actId="14100"/>
        <pc:sldMkLst>
          <pc:docMk/>
          <pc:sldMk cId="1622353402" sldId="273"/>
        </pc:sldMkLst>
        <pc:spChg chg="mod">
          <ac:chgData name="Seelen, BMJG (Bernhard)" userId="8c651d8e-946e-4948-8a64-4c10bca0126f" providerId="ADAL" clId="{A2493EC4-325D-441C-9BD5-A650495E656D}" dt="2021-06-17T12:18:07.674" v="18" actId="403"/>
          <ac:spMkLst>
            <pc:docMk/>
            <pc:sldMk cId="1622353402" sldId="273"/>
            <ac:spMk id="3" creationId="{DFB27122-68ED-4147-8C66-D43E5C07BF65}"/>
          </ac:spMkLst>
        </pc:spChg>
        <pc:spChg chg="add mod">
          <ac:chgData name="Seelen, BMJG (Bernhard)" userId="8c651d8e-946e-4948-8a64-4c10bca0126f" providerId="ADAL" clId="{A2493EC4-325D-441C-9BD5-A650495E656D}" dt="2021-06-17T12:30:26.177" v="99" actId="14100"/>
          <ac:spMkLst>
            <pc:docMk/>
            <pc:sldMk cId="1622353402" sldId="273"/>
            <ac:spMk id="4" creationId="{FFAA152F-ED61-4CC3-9CDB-7BBAF728366E}"/>
          </ac:spMkLst>
        </pc:spChg>
      </pc:sldChg>
    </pc:docChg>
  </pc:docChgLst>
  <pc:docChgLst>
    <pc:chgData name="Seelen, BMJG (Bernhard)" userId="8c651d8e-946e-4948-8a64-4c10bca0126f" providerId="ADAL" clId="{5FEF6A6F-AF8E-4415-A2F7-63AE174CACC9}"/>
    <pc:docChg chg="modSld">
      <pc:chgData name="Seelen, BMJG (Bernhard)" userId="8c651d8e-946e-4948-8a64-4c10bca0126f" providerId="ADAL" clId="{5FEF6A6F-AF8E-4415-A2F7-63AE174CACC9}" dt="2021-06-17T11:19:57.200" v="3" actId="14100"/>
      <pc:docMkLst>
        <pc:docMk/>
      </pc:docMkLst>
      <pc:sldChg chg="modSp">
        <pc:chgData name="Seelen, BMJG (Bernhard)" userId="8c651d8e-946e-4948-8a64-4c10bca0126f" providerId="ADAL" clId="{5FEF6A6F-AF8E-4415-A2F7-63AE174CACC9}" dt="2021-06-17T11:19:12.818" v="2" actId="6549"/>
        <pc:sldMkLst>
          <pc:docMk/>
          <pc:sldMk cId="1590683086" sldId="269"/>
        </pc:sldMkLst>
        <pc:spChg chg="mod">
          <ac:chgData name="Seelen, BMJG (Bernhard)" userId="8c651d8e-946e-4948-8a64-4c10bca0126f" providerId="ADAL" clId="{5FEF6A6F-AF8E-4415-A2F7-63AE174CACC9}" dt="2021-06-17T11:19:12.818" v="2" actId="6549"/>
          <ac:spMkLst>
            <pc:docMk/>
            <pc:sldMk cId="1590683086" sldId="269"/>
            <ac:spMk id="3" creationId="{621FD10D-26AF-4DD6-88D6-A2E41DCCE248}"/>
          </ac:spMkLst>
        </pc:spChg>
      </pc:sldChg>
      <pc:sldChg chg="modSp mod">
        <pc:chgData name="Seelen, BMJG (Bernhard)" userId="8c651d8e-946e-4948-8a64-4c10bca0126f" providerId="ADAL" clId="{5FEF6A6F-AF8E-4415-A2F7-63AE174CACC9}" dt="2021-06-17T11:19:57.200" v="3" actId="14100"/>
        <pc:sldMkLst>
          <pc:docMk/>
          <pc:sldMk cId="1622353402" sldId="273"/>
        </pc:sldMkLst>
        <pc:picChg chg="mod">
          <ac:chgData name="Seelen, BMJG (Bernhard)" userId="8c651d8e-946e-4948-8a64-4c10bca0126f" providerId="ADAL" clId="{5FEF6A6F-AF8E-4415-A2F7-63AE174CACC9}" dt="2021-06-17T11:19:57.200" v="3" actId="14100"/>
          <ac:picMkLst>
            <pc:docMk/>
            <pc:sldMk cId="1622353402" sldId="273"/>
            <ac:picMk id="2" creationId="{FB21677C-18EE-4112-A8D8-67CCE36BA4A9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0T16:16:04.81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F7404-47B9-44E7-9509-1B0E7FF986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600" b="1" dirty="0"/>
              <a:t>Proefwerk hoofdstuk 8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F3F4C0-220F-4362-A4C5-0DDC4A1CF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202130"/>
            <a:ext cx="8673427" cy="1026723"/>
          </a:xfrm>
        </p:spPr>
        <p:txBody>
          <a:bodyPr>
            <a:normAutofit/>
          </a:bodyPr>
          <a:lstStyle/>
          <a:p>
            <a:r>
              <a:rPr lang="nl-NL" sz="2400" b="1" dirty="0"/>
              <a:t>Oefentoets leerjaar 3</a:t>
            </a:r>
          </a:p>
        </p:txBody>
      </p:sp>
    </p:spTree>
    <p:extLst>
      <p:ext uri="{BB962C8B-B14F-4D97-AF65-F5344CB8AC3E}">
        <p14:creationId xmlns:p14="http://schemas.microsoft.com/office/powerpoint/2010/main" val="60969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8B2EE5E-D4C4-4A93-B176-1676A4F42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50" t="38217" r="22250" b="41107"/>
          <a:stretch/>
        </p:blipFill>
        <p:spPr>
          <a:xfrm>
            <a:off x="187796" y="2057400"/>
            <a:ext cx="12034684" cy="233172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4ED4789-9EBE-4F9D-9E09-EC9A7116CE88}"/>
              </a:ext>
            </a:extLst>
          </p:cNvPr>
          <p:cNvSpPr txBox="1"/>
          <p:nvPr/>
        </p:nvSpPr>
        <p:spPr>
          <a:xfrm>
            <a:off x="6096000" y="4591050"/>
            <a:ext cx="4819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B050"/>
                </a:solidFill>
              </a:rPr>
              <a:t>Als Hongarije net als Nederland ook de euro heeft, hoeft Simon niet meer te wisselen, dat bespaart hem tijd, geld en het risico van koersschommelingen.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8B14FC2-1846-436B-9740-A6CE5ED0868C}"/>
              </a:ext>
            </a:extLst>
          </p:cNvPr>
          <p:cNvSpPr txBox="1"/>
          <p:nvPr/>
        </p:nvSpPr>
        <p:spPr>
          <a:xfrm>
            <a:off x="1074506" y="2361612"/>
            <a:ext cx="40497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sz="18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981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CEFC057-63F2-44F7-9C83-C20A9FBF1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0" t="26210" r="22500" b="43775"/>
          <a:stretch/>
        </p:blipFill>
        <p:spPr>
          <a:xfrm>
            <a:off x="355487" y="1821180"/>
            <a:ext cx="11481026" cy="3215640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BFB3304F-CC94-4CEC-BB8C-50670FEA411E}"/>
              </a:ext>
            </a:extLst>
          </p:cNvPr>
          <p:cNvSpPr/>
          <p:nvPr/>
        </p:nvSpPr>
        <p:spPr>
          <a:xfrm>
            <a:off x="355487" y="3762375"/>
            <a:ext cx="1195007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A465BD7-3452-45A5-A678-8662D9B1C612}"/>
              </a:ext>
            </a:extLst>
          </p:cNvPr>
          <p:cNvSpPr txBox="1"/>
          <p:nvPr/>
        </p:nvSpPr>
        <p:spPr>
          <a:xfrm>
            <a:off x="1243172" y="2012291"/>
            <a:ext cx="4520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sz="18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9647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BC0A96-6EF7-432F-9B82-C502A8FA2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70" t="59070" r="22980" b="8852"/>
          <a:stretch/>
        </p:blipFill>
        <p:spPr>
          <a:xfrm>
            <a:off x="355487" y="1893570"/>
            <a:ext cx="11481026" cy="343662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21FD10D-26AF-4DD6-88D6-A2E41DCCE248}"/>
              </a:ext>
            </a:extLst>
          </p:cNvPr>
          <p:cNvSpPr txBox="1"/>
          <p:nvPr/>
        </p:nvSpPr>
        <p:spPr>
          <a:xfrm>
            <a:off x="5133974" y="5753100"/>
            <a:ext cx="528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B050"/>
                </a:solidFill>
              </a:rPr>
              <a:t>79.900.000.000 : 38.300.000 = $ 2.086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8FBFFB0-48C4-4B4E-99EF-296010CB855B}"/>
              </a:ext>
            </a:extLst>
          </p:cNvPr>
          <p:cNvSpPr txBox="1"/>
          <p:nvPr/>
        </p:nvSpPr>
        <p:spPr>
          <a:xfrm>
            <a:off x="1343346" y="1972907"/>
            <a:ext cx="48545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sz="18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906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21677C-18EE-4112-A8D8-67CCE36BA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5" t="25766" r="17500" b="17095"/>
          <a:stretch/>
        </p:blipFill>
        <p:spPr>
          <a:xfrm>
            <a:off x="945832" y="618823"/>
            <a:ext cx="9933201" cy="542002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FB27122-68ED-4147-8C66-D43E5C07BF65}"/>
              </a:ext>
            </a:extLst>
          </p:cNvPr>
          <p:cNvSpPr txBox="1"/>
          <p:nvPr/>
        </p:nvSpPr>
        <p:spPr>
          <a:xfrm>
            <a:off x="4719802" y="5531018"/>
            <a:ext cx="5969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B050"/>
                </a:solidFill>
              </a:rPr>
              <a:t>$ 217 : 1,39 = € 156,12</a:t>
            </a:r>
          </a:p>
          <a:p>
            <a:r>
              <a:rPr lang="nl-NL" sz="2000" b="1" dirty="0">
                <a:solidFill>
                  <a:srgbClr val="00B050"/>
                </a:solidFill>
              </a:rPr>
              <a:t>Als je rekening houdt met 6 euro provisie moet je er nog 6 euro afhalen (€ 150,12)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FAA152F-ED61-4CC3-9CDB-7BBAF728366E}"/>
              </a:ext>
            </a:extLst>
          </p:cNvPr>
          <p:cNvSpPr txBox="1"/>
          <p:nvPr/>
        </p:nvSpPr>
        <p:spPr>
          <a:xfrm>
            <a:off x="945832" y="4283708"/>
            <a:ext cx="934339" cy="401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(2P) </a:t>
            </a:r>
            <a:r>
              <a:rPr lang="nl-NL" sz="20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223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A41F8-945B-41F3-88FB-2509A43A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BC6EBA6-A49F-4C63-8E73-02E48E56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4" t="26878" r="23250" b="46442"/>
          <a:stretch/>
        </p:blipFill>
        <p:spPr>
          <a:xfrm>
            <a:off x="109918" y="1743127"/>
            <a:ext cx="11972163" cy="3063240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B03C3607-27BC-4F7B-8F77-22EE9E79C3D9}"/>
              </a:ext>
            </a:extLst>
          </p:cNvPr>
          <p:cNvSpPr/>
          <p:nvPr/>
        </p:nvSpPr>
        <p:spPr>
          <a:xfrm>
            <a:off x="103199" y="3274747"/>
            <a:ext cx="1195007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7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3815616-DA32-442D-8FB7-7D1AE7A1B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2" t="54089" r="22952" b="32820"/>
          <a:stretch/>
        </p:blipFill>
        <p:spPr>
          <a:xfrm>
            <a:off x="219837" y="2520367"/>
            <a:ext cx="11972163" cy="150299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2FBE274-38B5-4AC4-B32B-65AE662D8590}"/>
              </a:ext>
            </a:extLst>
          </p:cNvPr>
          <p:cNvSpPr txBox="1"/>
          <p:nvPr/>
        </p:nvSpPr>
        <p:spPr>
          <a:xfrm>
            <a:off x="5772150" y="4410075"/>
            <a:ext cx="486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768.000.000 x 3,70 = € 2.841.600.000</a:t>
            </a:r>
          </a:p>
        </p:txBody>
      </p:sp>
    </p:spTree>
    <p:extLst>
      <p:ext uri="{BB962C8B-B14F-4D97-AF65-F5344CB8AC3E}">
        <p14:creationId xmlns:p14="http://schemas.microsoft.com/office/powerpoint/2010/main" val="22867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E04BDFC-8704-4818-8A7D-40EEDF1B1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5" t="33103" r="27875" b="16872"/>
          <a:stretch/>
        </p:blipFill>
        <p:spPr>
          <a:xfrm>
            <a:off x="92185" y="1188720"/>
            <a:ext cx="10641449" cy="5516880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321A99CE-F9E9-46B0-A0A3-330979F1F03E}"/>
              </a:ext>
            </a:extLst>
          </p:cNvPr>
          <p:cNvSpPr/>
          <p:nvPr/>
        </p:nvSpPr>
        <p:spPr>
          <a:xfrm>
            <a:off x="92185" y="3076575"/>
            <a:ext cx="1195007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56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BA79E7D-79C0-4C49-B29C-B6565E791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6" t="56003" r="23624" b="21319"/>
          <a:stretch/>
        </p:blipFill>
        <p:spPr>
          <a:xfrm>
            <a:off x="198120" y="2377440"/>
            <a:ext cx="10722386" cy="234696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3A6EBB1-9297-4EED-B2CC-CA600F6FFB7D}"/>
              </a:ext>
            </a:extLst>
          </p:cNvPr>
          <p:cNvSpPr txBox="1"/>
          <p:nvPr/>
        </p:nvSpPr>
        <p:spPr>
          <a:xfrm>
            <a:off x="5543550" y="4391025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</a:rPr>
              <a:t>De toeristen zullen meer geld uitgeven voor de Nederlandse diensten, het overschot zal dus toenemen.</a:t>
            </a:r>
          </a:p>
        </p:txBody>
      </p:sp>
    </p:spTree>
    <p:extLst>
      <p:ext uri="{BB962C8B-B14F-4D97-AF65-F5344CB8AC3E}">
        <p14:creationId xmlns:p14="http://schemas.microsoft.com/office/powerpoint/2010/main" val="160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6E82F52-7611-4FDC-ABB7-F9158BB66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5" t="26433" r="24750" b="42441"/>
          <a:stretch/>
        </p:blipFill>
        <p:spPr>
          <a:xfrm>
            <a:off x="100366" y="1584960"/>
            <a:ext cx="12091634" cy="3688080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E94A5FFE-8C88-4A87-8443-0EDE2AAE9171}"/>
              </a:ext>
            </a:extLst>
          </p:cNvPr>
          <p:cNvSpPr/>
          <p:nvPr/>
        </p:nvSpPr>
        <p:spPr>
          <a:xfrm>
            <a:off x="100366" y="3629025"/>
            <a:ext cx="1195007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64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894D109-D20F-4976-A382-2CF6F18B0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92" t="57559" r="24533" b="11315"/>
          <a:stretch/>
        </p:blipFill>
        <p:spPr>
          <a:xfrm>
            <a:off x="100366" y="1584960"/>
            <a:ext cx="12091634" cy="368808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55D48F-FC9C-4643-B9C4-918AB232DD8E}"/>
              </a:ext>
            </a:extLst>
          </p:cNvPr>
          <p:cNvSpPr txBox="1"/>
          <p:nvPr/>
        </p:nvSpPr>
        <p:spPr>
          <a:xfrm>
            <a:off x="4964558" y="4919008"/>
            <a:ext cx="5762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B050"/>
                </a:solidFill>
              </a:rPr>
              <a:t>Exportquote Duitsland is 34,1%</a:t>
            </a:r>
          </a:p>
          <a:p>
            <a:r>
              <a:rPr lang="nl-NL" sz="2400" b="1" dirty="0">
                <a:solidFill>
                  <a:srgbClr val="00B050"/>
                </a:solidFill>
              </a:rPr>
              <a:t>Exportquote Frankrijk is 19,3%</a:t>
            </a:r>
          </a:p>
          <a:p>
            <a:r>
              <a:rPr lang="nl-NL" sz="2400" b="1" i="1" dirty="0">
                <a:solidFill>
                  <a:srgbClr val="00B050"/>
                </a:solidFill>
              </a:rPr>
              <a:t>Als de wereldhandel afneemt heeft dat voor Duitsland grotere gevolgen, hun quote is namelijk hoger.</a:t>
            </a:r>
          </a:p>
        </p:txBody>
      </p:sp>
    </p:spTree>
    <p:extLst>
      <p:ext uri="{BB962C8B-B14F-4D97-AF65-F5344CB8AC3E}">
        <p14:creationId xmlns:p14="http://schemas.microsoft.com/office/powerpoint/2010/main" val="18903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D78AFAC-C176-484A-9D49-45878B87F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80" t="55618" r="28971" b="15034"/>
          <a:stretch/>
        </p:blipFill>
        <p:spPr>
          <a:xfrm>
            <a:off x="258502" y="1945094"/>
            <a:ext cx="11674995" cy="355092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2A55E7C-D79B-4D76-A970-0B7DDCD14897}"/>
              </a:ext>
            </a:extLst>
          </p:cNvPr>
          <p:cNvSpPr txBox="1"/>
          <p:nvPr/>
        </p:nvSpPr>
        <p:spPr>
          <a:xfrm>
            <a:off x="7067550" y="4895850"/>
            <a:ext cx="3381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1 onjuist</a:t>
            </a:r>
          </a:p>
          <a:p>
            <a:r>
              <a:rPr lang="nl-NL" b="1" dirty="0">
                <a:solidFill>
                  <a:srgbClr val="00B050"/>
                </a:solidFill>
              </a:rPr>
              <a:t>2 onjuist</a:t>
            </a:r>
          </a:p>
          <a:p>
            <a:r>
              <a:rPr lang="nl-NL" b="1" dirty="0">
                <a:solidFill>
                  <a:srgbClr val="00B050"/>
                </a:solidFill>
              </a:rPr>
              <a:t>3 juist</a:t>
            </a:r>
          </a:p>
          <a:p>
            <a:r>
              <a:rPr lang="nl-NL" b="1" dirty="0">
                <a:solidFill>
                  <a:srgbClr val="00B050"/>
                </a:solidFill>
              </a:rPr>
              <a:t>4 onjuist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CE63B60-5B5A-437A-BB04-0036DE17FC08}"/>
              </a:ext>
            </a:extLst>
          </p:cNvPr>
          <p:cNvSpPr txBox="1"/>
          <p:nvPr/>
        </p:nvSpPr>
        <p:spPr>
          <a:xfrm>
            <a:off x="1393005" y="2525999"/>
            <a:ext cx="48545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sz="1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03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3623866-13DC-4142-9969-0A07CC704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50" t="27100" r="22875" b="25544"/>
          <a:stretch/>
        </p:blipFill>
        <p:spPr>
          <a:xfrm>
            <a:off x="121920" y="1097280"/>
            <a:ext cx="11113394" cy="498348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1014720-1F2E-4F79-A6C9-C54EF1711E0F}"/>
              </a:ext>
            </a:extLst>
          </p:cNvPr>
          <p:cNvSpPr txBox="1"/>
          <p:nvPr/>
        </p:nvSpPr>
        <p:spPr>
          <a:xfrm>
            <a:off x="5257799" y="6080760"/>
            <a:ext cx="637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Stijging EU landen : 100 : 275,6 x (308,7 – 275,6) = 12,0%</a:t>
            </a:r>
          </a:p>
          <a:p>
            <a:r>
              <a:rPr lang="nl-NL" b="1" dirty="0">
                <a:solidFill>
                  <a:srgbClr val="00B050"/>
                </a:solidFill>
              </a:rPr>
              <a:t>Stijging niet EU: 100 : 95,8 x (118,5 – 95,8) = 23,7%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F648D6-2B2B-4B66-A993-AC4753D3F322}"/>
              </a:ext>
            </a:extLst>
          </p:cNvPr>
          <p:cNvSpPr txBox="1"/>
          <p:nvPr/>
        </p:nvSpPr>
        <p:spPr>
          <a:xfrm>
            <a:off x="956686" y="1519131"/>
            <a:ext cx="3566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sz="1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177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102</TotalTime>
  <Words>166</Words>
  <Application>Microsoft Office PowerPoint</Application>
  <PresentationFormat>Breedbeeld</PresentationFormat>
  <Paragraphs>23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Calibri Light</vt:lpstr>
      <vt:lpstr>Rockwell</vt:lpstr>
      <vt:lpstr>Wingdings</vt:lpstr>
      <vt:lpstr>Atlas</vt:lpstr>
      <vt:lpstr>Proefwerk hoofdstuk 8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Proefwerk hoofdstuk 8</dc:title>
  <dc:creator>Seelen, BMJG (Bernhard)</dc:creator>
  <cp:lastModifiedBy>Seelen, B.M.J.G. (Bernhard)</cp:lastModifiedBy>
  <cp:revision>2</cp:revision>
  <dcterms:created xsi:type="dcterms:W3CDTF">2020-06-17T10:07:06Z</dcterms:created>
  <dcterms:modified xsi:type="dcterms:W3CDTF">2022-06-16T14:39:13Z</dcterms:modified>
</cp:coreProperties>
</file>